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086600" cy="304799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Baskerville Old Face" pitchFamily="18" charset="0"/>
              </a:rPr>
              <a:t>Global Marketing</a:t>
            </a:r>
            <a:endParaRPr lang="en-US" dirty="0">
              <a:latin typeface="Baskerville Old Face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685800"/>
            <a:ext cx="8686800" cy="586740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b="1" dirty="0" smtClean="0">
                <a:solidFill>
                  <a:schemeClr val="tx1"/>
                </a:solidFill>
              </a:rPr>
              <a:t>Meaning:</a:t>
            </a:r>
          </a:p>
          <a:p>
            <a:pPr algn="just"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Global marketing is a </a:t>
            </a:r>
            <a:r>
              <a:rPr lang="en-US" dirty="0" smtClean="0">
                <a:solidFill>
                  <a:schemeClr val="tx1"/>
                </a:solidFill>
              </a:rPr>
              <a:t>firm's(company) </a:t>
            </a:r>
            <a:r>
              <a:rPr lang="en-US" dirty="0" smtClean="0">
                <a:solidFill>
                  <a:schemeClr val="tx1"/>
                </a:solidFill>
              </a:rPr>
              <a:t>ability to market to almost all countries on the planet</a:t>
            </a:r>
            <a:r>
              <a:rPr lang="en-US" dirty="0" smtClean="0">
                <a:solidFill>
                  <a:schemeClr val="tx1"/>
                </a:solidFill>
              </a:rPr>
              <a:t>. </a:t>
            </a:r>
          </a:p>
          <a:p>
            <a:pPr algn="just"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Global marketing is a field of study in general business management to provide valuable products, solutions and services to customers locally, nationally, internationally and worldwide</a:t>
            </a:r>
            <a:endParaRPr lang="en-US" dirty="0" smtClean="0">
              <a:solidFill>
                <a:schemeClr val="tx1"/>
              </a:solidFill>
            </a:endParaRPr>
          </a:p>
          <a:p>
            <a:pPr algn="just"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With </a:t>
            </a:r>
            <a:r>
              <a:rPr lang="en-US" dirty="0" smtClean="0">
                <a:solidFill>
                  <a:schemeClr val="tx1"/>
                </a:solidFill>
              </a:rPr>
              <a:t>extensive reach, the need for a firm's product or services is established. </a:t>
            </a:r>
            <a:endParaRPr lang="en-US" dirty="0" smtClean="0">
              <a:solidFill>
                <a:schemeClr val="tx1"/>
              </a:solidFill>
            </a:endParaRPr>
          </a:p>
          <a:p>
            <a:pPr algn="just"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The </a:t>
            </a:r>
            <a:r>
              <a:rPr lang="en-US" dirty="0" smtClean="0">
                <a:solidFill>
                  <a:schemeClr val="tx1"/>
                </a:solidFill>
              </a:rPr>
              <a:t>global firm retains the capability, reach, knowledge, staff, skills, insights, and expertise to deliver value to customers </a:t>
            </a:r>
            <a:r>
              <a:rPr lang="en-US" dirty="0" smtClean="0">
                <a:solidFill>
                  <a:schemeClr val="tx1"/>
                </a:solidFill>
              </a:rPr>
              <a:t>worldwide.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457200" y="228600"/>
            <a:ext cx="8229600" cy="4603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5532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sz="2400" b="1" u="sng" dirty="0" smtClean="0">
                <a:latin typeface="Baskerville Old Face" pitchFamily="18" charset="0"/>
              </a:rPr>
              <a:t>The advantages of global market include</a:t>
            </a:r>
            <a:r>
              <a:rPr lang="en-US" sz="2400" b="1" u="sng" dirty="0" smtClean="0">
                <a:latin typeface="Baskerville Old Face" pitchFamily="18" charset="0"/>
              </a:rPr>
              <a:t>:</a:t>
            </a:r>
          </a:p>
          <a:p>
            <a:pPr>
              <a:buNone/>
            </a:pPr>
            <a:r>
              <a:rPr lang="en-US" sz="2400" b="1" i="1" dirty="0" smtClean="0">
                <a:latin typeface="Baskerville Old Face" pitchFamily="18" charset="0"/>
              </a:rPr>
              <a:t>Reach</a:t>
            </a:r>
            <a:endParaRPr lang="en-US" sz="2400" b="1" i="1" dirty="0" smtClean="0">
              <a:latin typeface="Baskerville Old Face" pitchFamily="18" charset="0"/>
            </a:endParaRPr>
          </a:p>
          <a:p>
            <a:r>
              <a:rPr lang="en-US" sz="2400" dirty="0" smtClean="0">
                <a:latin typeface="Baskerville Old Face" pitchFamily="18" charset="0"/>
              </a:rPr>
              <a:t>The nature of the internet means businesses now have a truly global reach. </a:t>
            </a:r>
            <a:endParaRPr lang="en-US" sz="2400" dirty="0" smtClean="0">
              <a:latin typeface="Baskerville Old Face" pitchFamily="18" charset="0"/>
            </a:endParaRPr>
          </a:p>
          <a:p>
            <a:r>
              <a:rPr lang="en-US" sz="2400" dirty="0" err="1" smtClean="0">
                <a:latin typeface="Baskerville Old Face" pitchFamily="18" charset="0"/>
              </a:rPr>
              <a:t>eMarketing</a:t>
            </a:r>
            <a:r>
              <a:rPr lang="en-US" sz="2400" dirty="0" smtClean="0">
                <a:latin typeface="Baskerville Old Face" pitchFamily="18" charset="0"/>
              </a:rPr>
              <a:t> </a:t>
            </a:r>
            <a:r>
              <a:rPr lang="en-US" sz="2400" dirty="0" smtClean="0">
                <a:latin typeface="Baskerville Old Face" pitchFamily="18" charset="0"/>
              </a:rPr>
              <a:t>opens up new avenues for smaller businesses, on a much smaller budget, to access potential consumers from all over the </a:t>
            </a:r>
            <a:r>
              <a:rPr lang="en-US" sz="2400" dirty="0" smtClean="0">
                <a:latin typeface="Baskerville Old Face" pitchFamily="18" charset="0"/>
              </a:rPr>
              <a:t>world.</a:t>
            </a:r>
            <a:endParaRPr lang="en-US" sz="2400" dirty="0" smtClean="0">
              <a:latin typeface="Baskerville Old Face" pitchFamily="18" charset="0"/>
            </a:endParaRPr>
          </a:p>
          <a:p>
            <a:pPr>
              <a:buNone/>
            </a:pPr>
            <a:r>
              <a:rPr lang="en-US" sz="2400" b="1" dirty="0" smtClean="0">
                <a:latin typeface="Baskerville Old Face" pitchFamily="18" charset="0"/>
              </a:rPr>
              <a:t>Scope</a:t>
            </a:r>
          </a:p>
          <a:p>
            <a:pPr>
              <a:buFont typeface="Wingdings" pitchFamily="2" charset="2"/>
              <a:buChar char="§"/>
            </a:pPr>
            <a:r>
              <a:rPr lang="en-US" sz="2400" dirty="0" smtClean="0">
                <a:latin typeface="Baskerville Old Face" pitchFamily="18" charset="0"/>
              </a:rPr>
              <a:t>Internet </a:t>
            </a:r>
            <a:r>
              <a:rPr lang="en-US" sz="2400" dirty="0" smtClean="0">
                <a:latin typeface="Baskerville Old Face" pitchFamily="18" charset="0"/>
              </a:rPr>
              <a:t>marketing allows the marketer to reach consumers in a wide range of ways and enables them to offer a wide range of products and </a:t>
            </a:r>
            <a:r>
              <a:rPr lang="en-US" sz="2400" dirty="0" smtClean="0">
                <a:latin typeface="Baskerville Old Face" pitchFamily="18" charset="0"/>
              </a:rPr>
              <a:t>services</a:t>
            </a:r>
          </a:p>
          <a:p>
            <a:pPr>
              <a:buNone/>
            </a:pPr>
            <a:r>
              <a:rPr lang="en-US" sz="2400" b="1" dirty="0" smtClean="0">
                <a:latin typeface="Baskerville Old Face" pitchFamily="18" charset="0"/>
              </a:rPr>
              <a:t>Demographics and </a:t>
            </a:r>
            <a:r>
              <a:rPr lang="en-US" sz="2400" b="1" dirty="0" smtClean="0">
                <a:latin typeface="Baskerville Old Face" pitchFamily="18" charset="0"/>
              </a:rPr>
              <a:t>targeting</a:t>
            </a:r>
          </a:p>
          <a:p>
            <a:pPr>
              <a:buFont typeface="Wingdings" pitchFamily="2" charset="2"/>
              <a:buChar char="§"/>
            </a:pPr>
            <a:r>
              <a:rPr lang="en-US" sz="2400" dirty="0" smtClean="0">
                <a:latin typeface="Baskerville Old Face" pitchFamily="18" charset="0"/>
              </a:rPr>
              <a:t>Generally speaking, the demographics of the Internet are a marketer’s dream. Internet users, considered as a group, have greater buying power </a:t>
            </a:r>
            <a:endParaRPr lang="en-US" sz="2400" dirty="0" smtClean="0">
              <a:latin typeface="Baskerville Old Face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2600" dirty="0" smtClean="0">
                <a:latin typeface="Baskerville Old Face" pitchFamily="18" charset="0"/>
              </a:rPr>
              <a:t>The youth is an example of a global demographic. In particular, teenagers share common characteristics even if they are from different cultures and nations</a:t>
            </a:r>
            <a:endParaRPr lang="en-US" sz="2600" b="1" dirty="0">
              <a:latin typeface="Baskerville Old Face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218</Words>
  <Application>Microsoft Office PowerPoint</Application>
  <PresentationFormat>On-screen Show (4:3)</PresentationFormat>
  <Paragraphs>15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Global Marketing</vt:lpstr>
      <vt:lpstr>Slide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Global Marketing</dc:title>
  <dc:creator>user</dc:creator>
  <cp:lastModifiedBy>user</cp:lastModifiedBy>
  <cp:revision>2</cp:revision>
  <dcterms:created xsi:type="dcterms:W3CDTF">2006-08-16T00:00:00Z</dcterms:created>
  <dcterms:modified xsi:type="dcterms:W3CDTF">2016-02-02T16:43:53Z</dcterms:modified>
</cp:coreProperties>
</file>